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BFB67"/>
    <a:srgbClr val="FFFFE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77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2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91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79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89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25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11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26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97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9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54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FD06-575A-4D89-BD9D-9EAE078DDF3B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AEC9-BACE-40EB-9762-689D05281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12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574B30-5321-4D8E-BAEA-D0BA70DB6D5D}"/>
              </a:ext>
            </a:extLst>
          </p:cNvPr>
          <p:cNvSpPr txBox="1"/>
          <p:nvPr/>
        </p:nvSpPr>
        <p:spPr>
          <a:xfrm>
            <a:off x="2968619" y="5496559"/>
            <a:ext cx="323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/>
              <a:t>最優秀賞</a:t>
            </a:r>
            <a:r>
              <a:rPr lang="ja-JP" altLang="en-US" sz="1400" dirty="0"/>
              <a:t>　</a:t>
            </a:r>
            <a:endParaRPr lang="en-US" altLang="ja-JP" sz="1400" dirty="0"/>
          </a:p>
          <a:p>
            <a:pPr algn="ctr"/>
            <a:r>
              <a:rPr lang="ja-JP" altLang="en-US" sz="1400" dirty="0"/>
              <a:t>米沢市市民文化会館</a:t>
            </a:r>
            <a:r>
              <a:rPr lang="ja-JP" altLang="en-US" sz="1600" dirty="0"/>
              <a:t>　鈴木　繁さん</a:t>
            </a:r>
            <a:endParaRPr lang="ja-JP" altLang="en-US" sz="14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00FB411-C421-4C75-82C4-86EF9C19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51" y="3983840"/>
            <a:ext cx="244714" cy="192523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A19AD8F-31E8-4449-BB1F-6306D1C5B4FB}"/>
              </a:ext>
            </a:extLst>
          </p:cNvPr>
          <p:cNvSpPr txBox="1"/>
          <p:nvPr/>
        </p:nvSpPr>
        <p:spPr>
          <a:xfrm>
            <a:off x="50643" y="6391176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/>
              <a:t>優秀賞</a:t>
            </a:r>
            <a:r>
              <a:rPr lang="ja-JP" altLang="en-US" sz="1200" dirty="0"/>
              <a:t>　</a:t>
            </a:r>
            <a:endParaRPr lang="en-US" altLang="ja-JP" sz="1200" dirty="0"/>
          </a:p>
          <a:p>
            <a:pPr algn="ctr"/>
            <a:r>
              <a:rPr lang="ja-JP" altLang="en-US" sz="1200" dirty="0"/>
              <a:t>米沢市市民文化会館　栗山恵美子さん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13457F-F2F4-4EC7-AE02-CF8200864204}"/>
              </a:ext>
            </a:extLst>
          </p:cNvPr>
          <p:cNvSpPr txBox="1"/>
          <p:nvPr/>
        </p:nvSpPr>
        <p:spPr>
          <a:xfrm>
            <a:off x="6777711" y="6396335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/>
              <a:t>優秀賞</a:t>
            </a:r>
            <a:r>
              <a:rPr lang="ja-JP" altLang="en-US" sz="1200" dirty="0"/>
              <a:t>　</a:t>
            </a:r>
            <a:endParaRPr lang="en-US" altLang="ja-JP" sz="1200" dirty="0"/>
          </a:p>
          <a:p>
            <a:pPr algn="ctr"/>
            <a:r>
              <a:rPr lang="ja-JP" altLang="en-US" sz="1200" dirty="0"/>
              <a:t>本社清掃業務課　蓮沼誠さん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54B3C00-EFF0-4682-AC5B-89B97D8684CF}"/>
              </a:ext>
            </a:extLst>
          </p:cNvPr>
          <p:cNvSpPr/>
          <p:nvPr/>
        </p:nvSpPr>
        <p:spPr>
          <a:xfrm>
            <a:off x="798406" y="135489"/>
            <a:ext cx="7577209" cy="820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ja-JP" altLang="en-US" sz="1050" b="0" cap="none" spc="0" dirty="0">
                <a:ln w="952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Ｇ極太丸ゴシック体" panose="020F0C00000000000000" pitchFamily="50" charset="-128"/>
                <a:ea typeface="ＤＦＧ極太丸ゴシック体" panose="020F0C00000000000000" pitchFamily="50" charset="-128"/>
              </a:rPr>
              <a:t>令和４年度</a:t>
            </a:r>
            <a:r>
              <a:rPr lang="ja-JP" altLang="en-US" sz="1050" dirty="0">
                <a:ln w="952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Ｇ極太丸ゴシック体" panose="020F0C00000000000000" pitchFamily="50" charset="-128"/>
                <a:ea typeface="ＤＦＧ極太丸ゴシック体" panose="020F0C00000000000000" pitchFamily="50" charset="-128"/>
              </a:rPr>
              <a:t>安全衛生ポスターの部　</a:t>
            </a:r>
            <a:r>
              <a:rPr lang="ja-JP" altLang="en-US" sz="1050" b="0" cap="none" spc="0" dirty="0">
                <a:ln w="952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Ｇ極太丸ゴシック体" panose="020F0C00000000000000" pitchFamily="50" charset="-128"/>
                <a:ea typeface="ＤＦＧ極太丸ゴシック体" panose="020F0C00000000000000" pitchFamily="50" charset="-128"/>
              </a:rPr>
              <a:t>受賞作品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702D014-3DE8-4110-8766-5098E7B2F948}"/>
              </a:ext>
            </a:extLst>
          </p:cNvPr>
          <p:cNvGrpSpPr/>
          <p:nvPr/>
        </p:nvGrpSpPr>
        <p:grpSpPr>
          <a:xfrm>
            <a:off x="2938177" y="1127882"/>
            <a:ext cx="3284782" cy="4288909"/>
            <a:chOff x="528357" y="3712476"/>
            <a:chExt cx="2583457" cy="337439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DA56827-9CBC-4584-B823-FE63058F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2" b="1292"/>
            <a:stretch/>
          </p:blipFill>
          <p:spPr>
            <a:xfrm>
              <a:off x="680912" y="3852970"/>
              <a:ext cx="2288483" cy="3080046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フレーム 27">
              <a:extLst>
                <a:ext uri="{FF2B5EF4-FFF2-40B4-BE49-F238E27FC236}">
                  <a16:creationId xmlns:a16="http://schemas.microsoft.com/office/drawing/2014/main" id="{CBA8FEA9-F2F5-46CD-B3A9-D83B3519EFB1}"/>
                </a:ext>
              </a:extLst>
            </p:cNvPr>
            <p:cNvSpPr/>
            <p:nvPr/>
          </p:nvSpPr>
          <p:spPr>
            <a:xfrm rot="5400000">
              <a:off x="132888" y="4107945"/>
              <a:ext cx="3374395" cy="2583457"/>
            </a:xfrm>
            <a:prstGeom prst="frame">
              <a:avLst>
                <a:gd name="adj1" fmla="val 662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B82128C-36EB-4042-3685-265F1264CA3D}"/>
              </a:ext>
            </a:extLst>
          </p:cNvPr>
          <p:cNvGrpSpPr/>
          <p:nvPr/>
        </p:nvGrpSpPr>
        <p:grpSpPr>
          <a:xfrm>
            <a:off x="38677" y="2794904"/>
            <a:ext cx="2781439" cy="3517385"/>
            <a:chOff x="528355" y="3712476"/>
            <a:chExt cx="2463815" cy="330351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86022F5-E97A-007D-EF79-F64765FD5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2" b="3152"/>
            <a:stretch/>
          </p:blipFill>
          <p:spPr>
            <a:xfrm>
              <a:off x="680912" y="3887405"/>
              <a:ext cx="2250349" cy="3028721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フレーム 16">
              <a:extLst>
                <a:ext uri="{FF2B5EF4-FFF2-40B4-BE49-F238E27FC236}">
                  <a16:creationId xmlns:a16="http://schemas.microsoft.com/office/drawing/2014/main" id="{0DD59EB8-A181-124E-7C2D-C2E959A75920}"/>
                </a:ext>
              </a:extLst>
            </p:cNvPr>
            <p:cNvSpPr/>
            <p:nvPr/>
          </p:nvSpPr>
          <p:spPr>
            <a:xfrm rot="5400000">
              <a:off x="108508" y="4132323"/>
              <a:ext cx="3303510" cy="2463815"/>
            </a:xfrm>
            <a:prstGeom prst="frame">
              <a:avLst>
                <a:gd name="adj1" fmla="val 662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D1DFFF0-D4C0-05EF-7BA6-5A363133BCFE}"/>
              </a:ext>
            </a:extLst>
          </p:cNvPr>
          <p:cNvGrpSpPr/>
          <p:nvPr/>
        </p:nvGrpSpPr>
        <p:grpSpPr>
          <a:xfrm>
            <a:off x="6323885" y="2731406"/>
            <a:ext cx="2790298" cy="3580883"/>
            <a:chOff x="528355" y="3712476"/>
            <a:chExt cx="2463815" cy="3303510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8FC2AEB0-A8F6-D34A-AD13-243C7B143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5" b="5115"/>
            <a:stretch/>
          </p:blipFill>
          <p:spPr>
            <a:xfrm>
              <a:off x="680912" y="3869512"/>
              <a:ext cx="2250349" cy="3028721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フレーム 29">
              <a:extLst>
                <a:ext uri="{FF2B5EF4-FFF2-40B4-BE49-F238E27FC236}">
                  <a16:creationId xmlns:a16="http://schemas.microsoft.com/office/drawing/2014/main" id="{8DA4CB29-6D14-C9E3-25E3-20EBDF75F7D8}"/>
                </a:ext>
              </a:extLst>
            </p:cNvPr>
            <p:cNvSpPr/>
            <p:nvPr/>
          </p:nvSpPr>
          <p:spPr>
            <a:xfrm rot="5400000">
              <a:off x="108508" y="4132323"/>
              <a:ext cx="3303510" cy="2463815"/>
            </a:xfrm>
            <a:prstGeom prst="frame">
              <a:avLst>
                <a:gd name="adj1" fmla="val 662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19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B36186E-EB9B-473E-93DF-77793E1DD6BC}"/>
              </a:ext>
            </a:extLst>
          </p:cNvPr>
          <p:cNvSpPr/>
          <p:nvPr/>
        </p:nvSpPr>
        <p:spPr>
          <a:xfrm>
            <a:off x="630065" y="8617"/>
            <a:ext cx="6695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BE742FA-02B0-4580-9EB8-54CB04FE3CD4}"/>
              </a:ext>
            </a:extLst>
          </p:cNvPr>
          <p:cNvSpPr/>
          <p:nvPr/>
        </p:nvSpPr>
        <p:spPr>
          <a:xfrm>
            <a:off x="1999082" y="8617"/>
            <a:ext cx="80388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1298A75-4C17-45EC-9943-C7B55A21CA8D}"/>
              </a:ext>
            </a:extLst>
          </p:cNvPr>
          <p:cNvSpPr/>
          <p:nvPr/>
        </p:nvSpPr>
        <p:spPr>
          <a:xfrm>
            <a:off x="4135856" y="8617"/>
            <a:ext cx="68523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8876D9C-6AFA-4B38-9818-E49ABFA09ECE}"/>
              </a:ext>
            </a:extLst>
          </p:cNvPr>
          <p:cNvSpPr/>
          <p:nvPr/>
        </p:nvSpPr>
        <p:spPr>
          <a:xfrm>
            <a:off x="5576767" y="8617"/>
            <a:ext cx="6725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13B126-5F57-4F6E-9B6F-03846FF750C9}"/>
              </a:ext>
            </a:extLst>
          </p:cNvPr>
          <p:cNvSpPr/>
          <p:nvPr/>
        </p:nvSpPr>
        <p:spPr>
          <a:xfrm>
            <a:off x="6948845" y="8617"/>
            <a:ext cx="84316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54B3C00-EFF0-4682-AC5B-89B97D8684CF}"/>
              </a:ext>
            </a:extLst>
          </p:cNvPr>
          <p:cNvSpPr/>
          <p:nvPr/>
        </p:nvSpPr>
        <p:spPr>
          <a:xfrm>
            <a:off x="8488204" y="132375"/>
            <a:ext cx="492443" cy="5564663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Ｇ勘亭流W11" panose="03000B00000000000000" pitchFamily="66" charset="-128"/>
                <a:ea typeface="ＤＦＧ勘亭流W11" panose="03000B00000000000000" pitchFamily="66" charset="-128"/>
              </a:rPr>
              <a:t>令和４年度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Ｇ勘亭流W11" panose="03000B00000000000000" pitchFamily="66" charset="-128"/>
                <a:ea typeface="ＤＦＧ勘亭流W11" panose="03000B00000000000000" pitchFamily="66" charset="-128"/>
              </a:rPr>
              <a:t>　安全衛生標語・川柳の部　</a:t>
            </a:r>
            <a:r>
              <a:rPr lang="ja-JP" alt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Ｇ勘亭流W11" panose="03000B00000000000000" pitchFamily="66" charset="-128"/>
                <a:ea typeface="ＤＦＧ勘亭流W11" panose="03000B00000000000000" pitchFamily="66" charset="-128"/>
              </a:rPr>
              <a:t>受賞作品</a:t>
            </a:r>
          </a:p>
        </p:txBody>
      </p:sp>
      <p:sp>
        <p:nvSpPr>
          <p:cNvPr id="24" name="フレーム 23">
            <a:extLst>
              <a:ext uri="{FF2B5EF4-FFF2-40B4-BE49-F238E27FC236}">
                <a16:creationId xmlns:a16="http://schemas.microsoft.com/office/drawing/2014/main" id="{60244A5D-9E95-4DEA-9446-C4A489487A7E}"/>
              </a:ext>
            </a:extLst>
          </p:cNvPr>
          <p:cNvSpPr/>
          <p:nvPr/>
        </p:nvSpPr>
        <p:spPr>
          <a:xfrm>
            <a:off x="8398572" y="17653"/>
            <a:ext cx="671697" cy="6543947"/>
          </a:xfrm>
          <a:prstGeom prst="frame">
            <a:avLst>
              <a:gd name="adj1" fmla="val 6629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0A4FFE-63DA-4349-8ABC-D88EBC16984E}"/>
              </a:ext>
            </a:extLst>
          </p:cNvPr>
          <p:cNvSpPr/>
          <p:nvPr/>
        </p:nvSpPr>
        <p:spPr>
          <a:xfrm>
            <a:off x="6948582" y="-18891"/>
            <a:ext cx="461665" cy="701730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「忘れるな！　ルールがある事、守る事　基本に返って安全作業」</a:t>
            </a:r>
            <a:endParaRPr lang="ja-JP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08B2CBE-365D-40F8-8889-7E290989F5C9}"/>
              </a:ext>
            </a:extLst>
          </p:cNvPr>
          <p:cNvSpPr/>
          <p:nvPr/>
        </p:nvSpPr>
        <p:spPr>
          <a:xfrm>
            <a:off x="6206926" y="162628"/>
            <a:ext cx="461665" cy="424731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「急いでも　変わりはしない　数秒間」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D131D01-603A-47C0-906C-33A685366D8A}"/>
              </a:ext>
            </a:extLst>
          </p:cNvPr>
          <p:cNvSpPr/>
          <p:nvPr/>
        </p:nvSpPr>
        <p:spPr>
          <a:xfrm>
            <a:off x="5533124" y="129733"/>
            <a:ext cx="461665" cy="6324808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「危険がなくても　指差呼称　声出し確認　最終チェック」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D550B5E-637B-4188-A43F-5C90EE592805}"/>
              </a:ext>
            </a:extLst>
          </p:cNvPr>
          <p:cNvSpPr/>
          <p:nvPr/>
        </p:nvSpPr>
        <p:spPr>
          <a:xfrm>
            <a:off x="4786126" y="151302"/>
            <a:ext cx="461665" cy="6786473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「１人ひとりの当事者意識　広げてみんなで築こう　ゼロ災害」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1C07E29-1ECF-459F-B528-C3071EF0728D}"/>
              </a:ext>
            </a:extLst>
          </p:cNvPr>
          <p:cNvSpPr/>
          <p:nvPr/>
        </p:nvSpPr>
        <p:spPr>
          <a:xfrm>
            <a:off x="4079844" y="151302"/>
            <a:ext cx="461665" cy="3785652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「段取りは　安全作業の　第一歩」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C39F4BA-1C7E-4639-99BE-24FB35A15ABB}"/>
              </a:ext>
            </a:extLst>
          </p:cNvPr>
          <p:cNvSpPr/>
          <p:nvPr/>
        </p:nvSpPr>
        <p:spPr>
          <a:xfrm>
            <a:off x="3368793" y="169782"/>
            <a:ext cx="461665" cy="4478149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「確かめて　声かけあって　ゼロ災職場」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12A78C2-B0C1-4390-B6FA-18C7A3ECF0B8}"/>
              </a:ext>
            </a:extLst>
          </p:cNvPr>
          <p:cNvSpPr/>
          <p:nvPr/>
        </p:nvSpPr>
        <p:spPr>
          <a:xfrm>
            <a:off x="1973659" y="86166"/>
            <a:ext cx="492443" cy="711294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「ウイルスと　妻の機嫌は　変異する」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4EE194A-FC97-40C8-A751-1B9C7D1409A1}"/>
              </a:ext>
            </a:extLst>
          </p:cNvPr>
          <p:cNvSpPr/>
          <p:nvPr/>
        </p:nvSpPr>
        <p:spPr>
          <a:xfrm>
            <a:off x="1253114" y="127560"/>
            <a:ext cx="461665" cy="424731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「検査なく　帰省できるの　先祖だけ」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BA84BA3-CE71-42F1-95F9-E586322A140C}"/>
              </a:ext>
            </a:extLst>
          </p:cNvPr>
          <p:cNvSpPr/>
          <p:nvPr/>
        </p:nvSpPr>
        <p:spPr>
          <a:xfrm>
            <a:off x="561718" y="-214796"/>
            <a:ext cx="461665" cy="512306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「褒めてくれ！　主夫と仕事の　二刀流」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D622165-7ADB-4F72-9FE3-7E0D4EF7DC6B}"/>
              </a:ext>
            </a:extLst>
          </p:cNvPr>
          <p:cNvSpPr/>
          <p:nvPr/>
        </p:nvSpPr>
        <p:spPr>
          <a:xfrm>
            <a:off x="-60881" y="115688"/>
            <a:ext cx="461665" cy="4708981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「ウィズコロナ　やろうと思えば　物価高」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828A48B-683E-4F91-95C3-F076D7FBBF90}"/>
              </a:ext>
            </a:extLst>
          </p:cNvPr>
          <p:cNvSpPr/>
          <p:nvPr/>
        </p:nvSpPr>
        <p:spPr>
          <a:xfrm>
            <a:off x="7864458" y="178789"/>
            <a:ext cx="46166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安全衛生標語の部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48B6DF3-ADEB-4ACA-9D06-BFEBA8AF66AE}"/>
              </a:ext>
            </a:extLst>
          </p:cNvPr>
          <p:cNvSpPr/>
          <p:nvPr/>
        </p:nvSpPr>
        <p:spPr>
          <a:xfrm>
            <a:off x="7330344" y="589203"/>
            <a:ext cx="461665" cy="6106871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会長賞（最優秀賞）　公立置賜長井病院　髙橋　剛さん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BAC9A73-3D03-4932-96D4-55E7974F7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84" y="271410"/>
            <a:ext cx="315172" cy="24795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3984CAA-3EA5-40A0-8EAF-9F6C4ACE2217}"/>
              </a:ext>
            </a:extLst>
          </p:cNvPr>
          <p:cNvSpPr/>
          <p:nvPr/>
        </p:nvSpPr>
        <p:spPr>
          <a:xfrm>
            <a:off x="7330343" y="5460740"/>
            <a:ext cx="461665" cy="9239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FEBEBE2-DEB3-4C9C-85BE-047556C63625}"/>
              </a:ext>
            </a:extLst>
          </p:cNvPr>
          <p:cNvSpPr/>
          <p:nvPr/>
        </p:nvSpPr>
        <p:spPr>
          <a:xfrm>
            <a:off x="6525743" y="589204"/>
            <a:ext cx="461665" cy="528606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優秀賞　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公立置賜南陽病院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齋藤　幸子さん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93139F9-4CA3-4824-8BAD-41C703B8416F}"/>
              </a:ext>
            </a:extLst>
          </p:cNvPr>
          <p:cNvSpPr/>
          <p:nvPr/>
        </p:nvSpPr>
        <p:spPr>
          <a:xfrm>
            <a:off x="5837688" y="589204"/>
            <a:ext cx="461665" cy="528606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同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南陽営業所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五十嵐　久人さん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AE28425-B1EA-421D-A7B4-865315CEBC92}"/>
              </a:ext>
            </a:extLst>
          </p:cNvPr>
          <p:cNvSpPr/>
          <p:nvPr/>
        </p:nvSpPr>
        <p:spPr>
          <a:xfrm>
            <a:off x="5107980" y="589204"/>
            <a:ext cx="461665" cy="528606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同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イオン米沢店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嶋貫　貴宏さん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5D3C44D-1F8B-44D6-9611-5E07B6CF3420}"/>
              </a:ext>
            </a:extLst>
          </p:cNvPr>
          <p:cNvSpPr/>
          <p:nvPr/>
        </p:nvSpPr>
        <p:spPr>
          <a:xfrm>
            <a:off x="4412270" y="589204"/>
            <a:ext cx="461665" cy="528606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同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本社設備管理課　鈴木　正行さん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59854EF-9882-41EB-B887-DF1BD3477520}"/>
              </a:ext>
            </a:extLst>
          </p:cNvPr>
          <p:cNvSpPr/>
          <p:nvPr/>
        </p:nvSpPr>
        <p:spPr>
          <a:xfrm>
            <a:off x="3684523" y="589203"/>
            <a:ext cx="461665" cy="4525721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同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川西湖山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病院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山田　恵子さん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20432F9-1639-43FB-839E-D426D631C6DC}"/>
              </a:ext>
            </a:extLst>
          </p:cNvPr>
          <p:cNvSpPr/>
          <p:nvPr/>
        </p:nvSpPr>
        <p:spPr>
          <a:xfrm>
            <a:off x="2890393" y="162628"/>
            <a:ext cx="4616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川柳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の部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C61E638-3E15-45E5-A4C9-FF8DF8DA69DB}"/>
              </a:ext>
            </a:extLst>
          </p:cNvPr>
          <p:cNvSpPr/>
          <p:nvPr/>
        </p:nvSpPr>
        <p:spPr>
          <a:xfrm>
            <a:off x="2356279" y="589204"/>
            <a:ext cx="461665" cy="640921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社長賞（最優秀賞）南陽営業所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五十嵐　久人さん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B09A6CF0-17AE-4193-AD23-BC1B1AB6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19" y="271410"/>
            <a:ext cx="315172" cy="247955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4C1E9A4-C4D0-468B-B5D4-9B6DBB9E7706}"/>
              </a:ext>
            </a:extLst>
          </p:cNvPr>
          <p:cNvSpPr/>
          <p:nvPr/>
        </p:nvSpPr>
        <p:spPr>
          <a:xfrm>
            <a:off x="1550799" y="569598"/>
            <a:ext cx="461665" cy="528606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優秀賞　本社設備管理課　遠藤　賢さん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4D1B650-6DC4-4E4B-BD75-507A308C7031}"/>
              </a:ext>
            </a:extLst>
          </p:cNvPr>
          <p:cNvSpPr/>
          <p:nvPr/>
        </p:nvSpPr>
        <p:spPr>
          <a:xfrm>
            <a:off x="880495" y="589204"/>
            <a:ext cx="461665" cy="528606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同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米沢市役所　伊藤　晴彦さん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9384238-B4B7-4574-9B9E-7676A3A45DD7}"/>
              </a:ext>
            </a:extLst>
          </p:cNvPr>
          <p:cNvSpPr/>
          <p:nvPr/>
        </p:nvSpPr>
        <p:spPr>
          <a:xfrm>
            <a:off x="239235" y="589204"/>
            <a:ext cx="461665" cy="528606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同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公立置賜長井病院　髙橋　剛さん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5A47AD6-688C-F275-1E5B-581F976B7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937" y="5448026"/>
            <a:ext cx="1285233" cy="144956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42F512D-5355-4AFD-0D14-7EFFA19C8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0" y="5286987"/>
            <a:ext cx="1642123" cy="164212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96784D4-2FCD-B77E-C4EC-C34832B25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8" y="5689162"/>
            <a:ext cx="1037557" cy="121707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0E0003D-28A4-B7C1-A449-5ECD54A7C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" y="5681360"/>
            <a:ext cx="1204066" cy="1216228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18A56B54-F124-DA56-69AC-7D0B6BFA0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7166" y="5855662"/>
            <a:ext cx="1037426" cy="10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4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241</Words>
  <Application>Microsoft Office PowerPoint</Application>
  <PresentationFormat>画面に合わせる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ＤＦＧ勘亭流W11</vt:lpstr>
      <vt:lpstr>ＤＦＧ極太丸ゴシック体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田口 浩之</dc:creator>
  <cp:lastModifiedBy>sale@y-abm.co.jp</cp:lastModifiedBy>
  <cp:revision>40</cp:revision>
  <cp:lastPrinted>2022-10-04T02:34:39Z</cp:lastPrinted>
  <dcterms:created xsi:type="dcterms:W3CDTF">2020-07-06T01:22:04Z</dcterms:created>
  <dcterms:modified xsi:type="dcterms:W3CDTF">2022-10-04T02:42:13Z</dcterms:modified>
</cp:coreProperties>
</file>